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mp3" ContentType="audio/m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78" r:id="rId3"/>
    <p:sldId id="344" r:id="rId4"/>
    <p:sldId id="389" r:id="rId5"/>
    <p:sldId id="369" r:id="rId6"/>
    <p:sldId id="366" r:id="rId7"/>
    <p:sldId id="373" r:id="rId8"/>
    <p:sldId id="390" r:id="rId9"/>
    <p:sldId id="368" r:id="rId10"/>
    <p:sldId id="364" r:id="rId11"/>
    <p:sldId id="330" r:id="rId12"/>
    <p:sldId id="367" r:id="rId13"/>
    <p:sldId id="370" r:id="rId14"/>
    <p:sldId id="371" r:id="rId15"/>
    <p:sldId id="374" r:id="rId16"/>
    <p:sldId id="375" r:id="rId17"/>
    <p:sldId id="343" r:id="rId18"/>
    <p:sldId id="376" r:id="rId19"/>
    <p:sldId id="377" r:id="rId20"/>
    <p:sldId id="365" r:id="rId21"/>
    <p:sldId id="372" r:id="rId22"/>
    <p:sldId id="328" r:id="rId23"/>
    <p:sldId id="321" r:id="rId24"/>
    <p:sldId id="337" r:id="rId25"/>
    <p:sldId id="363" r:id="rId26"/>
    <p:sldId id="379" r:id="rId27"/>
    <p:sldId id="346" r:id="rId28"/>
    <p:sldId id="323" r:id="rId29"/>
    <p:sldId id="382" r:id="rId30"/>
    <p:sldId id="380" r:id="rId31"/>
    <p:sldId id="381" r:id="rId32"/>
    <p:sldId id="324" r:id="rId33"/>
    <p:sldId id="383" r:id="rId34"/>
    <p:sldId id="325" r:id="rId35"/>
    <p:sldId id="353" r:id="rId36"/>
    <p:sldId id="313" r:id="rId37"/>
    <p:sldId id="336" r:id="rId38"/>
    <p:sldId id="319" r:id="rId39"/>
    <p:sldId id="314" r:id="rId40"/>
    <p:sldId id="387" r:id="rId41"/>
    <p:sldId id="347" r:id="rId42"/>
    <p:sldId id="384" r:id="rId43"/>
    <p:sldId id="385" r:id="rId44"/>
    <p:sldId id="386" r:id="rId45"/>
    <p:sldId id="388" r:id="rId46"/>
  </p:sldIdLst>
  <p:sldSz cx="12192000" cy="6858000"/>
  <p:notesSz cx="6858000" cy="9144000"/>
  <p:custDataLst>
    <p:tags r:id="rId47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4" autoAdjust="0"/>
    <p:restoredTop sz="94660"/>
  </p:normalViewPr>
  <p:slideViewPr>
    <p:cSldViewPr snapToGrid="0">
      <p:cViewPr>
        <p:scale>
          <a:sx n="70" d="100"/>
          <a:sy n="70" d="100"/>
        </p:scale>
        <p:origin x="845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54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tags" Target="tags/tag1.xml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3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A14E-23EE-48D9-B4EB-079558F2CB93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268B5-A741-4A96-B44C-139BAC5D6B5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92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87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23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296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13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634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269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19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>
                <a:solidFill>
                  <a:prstClr val="black"/>
                </a:solidFill>
              </a:r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11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359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917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94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897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29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8946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685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289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23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50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3231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371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>
                <a:solidFill>
                  <a:prstClr val="black"/>
                </a:solidFill>
              </a:rPr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98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>
                <a:solidFill>
                  <a:prstClr val="black"/>
                </a:solidFill>
              </a:rPr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33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113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>
                <a:solidFill>
                  <a:prstClr val="black"/>
                </a:solidFill>
              </a:rPr>
              <a:t>30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459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392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5654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948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225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669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4507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216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27305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8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184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4582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963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41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1649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>
                <a:solidFill>
                  <a:prstClr val="black"/>
                </a:solidFill>
              </a:rPr>
              <a:t>44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8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447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130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09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701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BD582-C225-4D14-AE9B-0E653725E6D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31723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1246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664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152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97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379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4358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1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3689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739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353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214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C325-96EE-40FF-BAD3-00810596DDBC}" type="datetimeFigureOut">
              <a:rPr lang="pt-PT" smtClean="0"/>
              <a:t>18/01/2020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FBAD1-E68F-4C75-9E8C-5596BE226E9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410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Relationship Id="rId5" Type="http://schemas.openxmlformats.org/officeDocument/2006/relationships/audio" Target="../media/media1.mp3" /><Relationship Id="rId6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3.jpeg" /><Relationship Id="rId4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4.jpeg" /><Relationship Id="rId4" Type="http://schemas.openxmlformats.org/officeDocument/2006/relationships/image" Target="../media/image4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5.jpeg" /><Relationship Id="rId4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6.jpeg" /><Relationship Id="rId4" Type="http://schemas.openxmlformats.org/officeDocument/2006/relationships/image" Target="../media/image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7.jpeg" /><Relationship Id="rId4" Type="http://schemas.openxmlformats.org/officeDocument/2006/relationships/image" Target="../media/image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8.jpeg" /><Relationship Id="rId4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6.jpeg" /><Relationship Id="rId4" Type="http://schemas.openxmlformats.org/officeDocument/2006/relationships/image" Target="../media/image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9.jpeg" /><Relationship Id="rId4" Type="http://schemas.openxmlformats.org/officeDocument/2006/relationships/image" Target="../media/image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0.jpeg" /><Relationship Id="rId4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1.jpeg" /><Relationship Id="rId4" Type="http://schemas.openxmlformats.org/officeDocument/2006/relationships/image" Target="../media/image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jpeg" /><Relationship Id="rId4" Type="http://schemas.openxmlformats.org/officeDocument/2006/relationships/image" Target="../media/image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3.jpeg" /><Relationship Id="rId4" Type="http://schemas.openxmlformats.org/officeDocument/2006/relationships/image" Target="../media/image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4.jpeg" /><Relationship Id="rId4" Type="http://schemas.openxmlformats.org/officeDocument/2006/relationships/image" Target="../media/image4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5.jpeg" /><Relationship Id="rId4" Type="http://schemas.openxmlformats.org/officeDocument/2006/relationships/image" Target="../media/image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5.jpeg" /><Relationship Id="rId4" Type="http://schemas.openxmlformats.org/officeDocument/2006/relationships/image" Target="../media/image4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6.jpeg" /><Relationship Id="rId4" Type="http://schemas.openxmlformats.org/officeDocument/2006/relationships/image" Target="../media/image4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7.jpeg" /><Relationship Id="rId4" Type="http://schemas.openxmlformats.org/officeDocument/2006/relationships/image" Target="../media/image4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18.jpeg" /><Relationship Id="rId4" Type="http://schemas.openxmlformats.org/officeDocument/2006/relationships/image" Target="../media/image4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28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29.jpeg" /><Relationship Id="rId4" Type="http://schemas.openxmlformats.org/officeDocument/2006/relationships/image" Target="../media/image4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0.jpeg" /><Relationship Id="rId4" Type="http://schemas.openxmlformats.org/officeDocument/2006/relationships/image" Target="../media/image4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1.jpeg" /><Relationship Id="rId4" Type="http://schemas.openxmlformats.org/officeDocument/2006/relationships/image" Target="../media/image4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32.jpeg" /><Relationship Id="rId4" Type="http://schemas.openxmlformats.org/officeDocument/2006/relationships/image" Target="../media/image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33.jpeg" /><Relationship Id="rId4" Type="http://schemas.openxmlformats.org/officeDocument/2006/relationships/image" Target="../media/image4.jpe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6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37.jpeg" /><Relationship Id="rId4" Type="http://schemas.openxmlformats.org/officeDocument/2006/relationships/image" Target="../media/image4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31.jpeg" /><Relationship Id="rId4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6.jpeg" /><Relationship Id="rId4" Type="http://schemas.openxmlformats.org/officeDocument/2006/relationships/image" Target="../media/image4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0.jpeg" /><Relationship Id="rId4" Type="http://schemas.openxmlformats.org/officeDocument/2006/relationships/image" Target="../media/image4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33.jpeg" /><Relationship Id="rId4" Type="http://schemas.openxmlformats.org/officeDocument/2006/relationships/image" Target="../media/image4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36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41.jpeg" /><Relationship Id="rId4" Type="http://schemas.openxmlformats.org/officeDocument/2006/relationships/image" Target="../media/image4.jpe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1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jpeg" /><Relationship Id="rId4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0.jpeg" /><Relationship Id="rId4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1.jpeg" /><Relationship Id="rId4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2.jpeg" /><Relationship Id="rId4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</a:t>
            </a:fld>
            <a:endParaRPr lang="fr-F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97" y="1224489"/>
            <a:ext cx="9755806" cy="4085106"/>
          </a:xfrm>
          <a:prstGeom prst="rect">
            <a:avLst/>
          </a:prstGeom>
        </p:spPr>
      </p:pic>
      <p:pic>
        <p:nvPicPr>
          <p:cNvPr id="4" name="7   new wine hillsong worship">
            <a:hlinkClick action="ppaction://media"/>
            <a:extLst>
              <a:ext uri="{FF2B5EF4-FFF2-40B4-BE49-F238E27FC236}">
                <a16:creationId xmlns:a16="http://schemas.microsoft.com/office/drawing/2014/main" id="{611F9D48-1D99-4ADB-AFAF-B8290C32838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26089" y="56727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8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  <p:par>
                          <p:cTn id="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afterEffect">
                                  <p:childTnLs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6" descr="http://www.csjchambery.org/site/upload/galeriaimg/ori_47_img-1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" t="9242" r="179" b="3898"/>
          <a:stretch>
            <a:fillRect/>
          </a:stretch>
        </p:blipFill>
        <p:spPr bwMode="auto">
          <a:xfrm>
            <a:off x="-60569" y="0"/>
            <a:ext cx="12309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10</a:t>
            </a:fld>
            <a:endParaRPr lang="fr-FR"/>
          </a:p>
        </p:txBody>
      </p:sp>
      <p:sp>
        <p:nvSpPr>
          <p:cNvPr id="7" name="CaixaDeTexto 6"/>
          <p:cNvSpPr txBox="1"/>
          <p:nvPr/>
        </p:nvSpPr>
        <p:spPr>
          <a:xfrm>
            <a:off x="1108476" y="4986329"/>
            <a:ext cx="103194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When I trust You I don’t need to understand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Quando confio, não preciso entender.</a:t>
            </a:r>
            <a:endParaRPr lang="pt-PT" sz="4000" b="1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611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160" y="-1"/>
            <a:ext cx="12261159" cy="8174107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11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3154940" y="4665804"/>
            <a:ext cx="6249262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Make me Your vessel</a:t>
            </a:r>
          </a:p>
          <a:p>
            <a:r>
              <a:rPr lang="pt-PT" sz="44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Faça-me um vaso novo</a:t>
            </a:r>
            <a:endParaRPr lang="en-US" sz="60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885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4" name="Picture 4" descr="http://www.csjchambery.org/site/upload/galeriaimg/ori_18_img-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3" b="0"/>
          <a:stretch>
            <a:fillRect/>
          </a:stretch>
        </p:blipFill>
        <p:spPr bwMode="auto">
          <a:xfrm>
            <a:off x="-46902" y="-25755"/>
            <a:ext cx="12335982" cy="724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12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361338" y="4766277"/>
            <a:ext cx="624926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Make me an offering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Faça de mim uma oferenda</a:t>
            </a:r>
            <a:endParaRPr lang="en-US" sz="40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22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20" name="Picture 4" descr="Resultado de imagem para mary said yes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0462" y="-1"/>
            <a:ext cx="12416343" cy="6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13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937658" y="5137046"/>
            <a:ext cx="1014548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Make me whatever You want me to be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Faça de mim o que quer que eu seja</a:t>
            </a:r>
            <a:endParaRPr lang="en-US" sz="54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272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8" descr="http://www.csjchambery.org/site/upload/galeriaimg/ori_47_img-1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17618" r="10627"/>
          <a:stretch>
            <a:fillRect/>
          </a:stretch>
        </p:blipFill>
        <p:spPr bwMode="auto">
          <a:xfrm>
            <a:off x="-59367" y="-1"/>
            <a:ext cx="12631356" cy="697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14</a:t>
            </a:fld>
            <a:endParaRPr lang="fr-FR"/>
          </a:p>
        </p:txBody>
      </p:sp>
      <p:sp>
        <p:nvSpPr>
          <p:cNvPr id="8" name="CaixaDeTexto 7"/>
          <p:cNvSpPr txBox="1"/>
          <p:nvPr/>
        </p:nvSpPr>
        <p:spPr>
          <a:xfrm>
            <a:off x="3181185" y="5032911"/>
            <a:ext cx="634619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came </a:t>
            </a:r>
            <a:r>
              <a:rPr lang="pt-PT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here</a:t>
            </a:r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pt-PT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with</a:t>
            </a:r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pt-PT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nothing</a:t>
            </a:r>
            <a:endParaRPr lang="pt-PT" sz="40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Vim aqui sem nada</a:t>
            </a:r>
            <a:endParaRPr lang="pt-PT" sz="4000" b="1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40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08" y="-1"/>
            <a:ext cx="12323706" cy="820782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15</a:t>
            </a:fld>
            <a:endParaRPr lang="fr-FR"/>
          </a:p>
        </p:txBody>
      </p:sp>
      <p:sp>
        <p:nvSpPr>
          <p:cNvPr id="14" name="CaixaDeTexto 13"/>
          <p:cNvSpPr txBox="1"/>
          <p:nvPr/>
        </p:nvSpPr>
        <p:spPr>
          <a:xfrm>
            <a:off x="2703442" y="5032911"/>
            <a:ext cx="646623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But all You have given me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Mas você me deu tudo </a:t>
            </a:r>
            <a:endParaRPr lang="en-US" sz="54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053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90" name="Picture 6" descr="O nosso salvador, aquele a quem nós sempre recorre. 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21617"/>
          <a:stretch>
            <a:fillRect/>
          </a:stretch>
        </p:blipFill>
        <p:spPr bwMode="auto">
          <a:xfrm>
            <a:off x="-6191" y="0"/>
            <a:ext cx="122699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18454" y="4692655"/>
            <a:ext cx="828962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AD4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 bring new wine out of me.</a:t>
            </a:r>
          </a:p>
          <a:p>
            <a:r>
              <a:rPr lang="fr-FR" sz="4000" b="1" err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</a:t>
            </a:r>
            <a:r>
              <a:rPr lang="fr-FR" sz="4000" b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faz</a:t>
            </a:r>
            <a:r>
              <a:rPr lang="fr-FR" sz="4000" b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jorrar</a:t>
            </a:r>
            <a:r>
              <a:rPr lang="fr-FR" sz="4000" b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vinho</a:t>
            </a:r>
            <a:r>
              <a:rPr lang="fr-FR" sz="4000" b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 de </a:t>
            </a:r>
            <a:r>
              <a:rPr lang="fr-FR" sz="4000" b="1" err="1">
                <a:ln w="1905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mim</a:t>
            </a:r>
            <a:endParaRPr lang="en-US" sz="5400" b="1">
              <a:ln w="19050" cmpd="sng">
                <a:solidFill>
                  <a:srgbClr val="5B9BD5">
                    <a:tint val="3000"/>
                  </a:srgb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74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0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4"/>
          <a:stretch>
            <a:fillRect/>
          </a:stretch>
        </p:blipFill>
        <p:spPr bwMode="auto">
          <a:xfrm>
            <a:off x="-20920" y="-1"/>
            <a:ext cx="12543555" cy="6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17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3732938" y="4924906"/>
            <a:ext cx="624926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the crushing, 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 trituração, </a:t>
            </a:r>
            <a:endParaRPr lang="en-US" sz="54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23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3" b="0"/>
          <a:stretch>
            <a:fillRect/>
          </a:stretch>
        </p:blipFill>
        <p:spPr bwMode="auto">
          <a:xfrm>
            <a:off x="-51681" y="1"/>
            <a:ext cx="12305232" cy="72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18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848356" y="4679331"/>
            <a:ext cx="624926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the pressing</a:t>
            </a:r>
          </a:p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prensagem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dor</a:t>
            </a:r>
            <a:endParaRPr lang="en-US" sz="40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575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4" descr="http://www.csjchambery.org/site/upload/galeriaimg/ori_47_img-12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3"/>
          <a:stretch>
            <a:fillRect/>
          </a:stretch>
        </p:blipFill>
        <p:spPr bwMode="auto">
          <a:xfrm>
            <a:off x="-61684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19</a:t>
            </a:fld>
            <a:endParaRPr lang="fr-FR"/>
          </a:p>
        </p:txBody>
      </p:sp>
      <p:sp>
        <p:nvSpPr>
          <p:cNvPr id="7" name="CaixaDeTexto 6"/>
          <p:cNvSpPr txBox="1"/>
          <p:nvPr/>
        </p:nvSpPr>
        <p:spPr>
          <a:xfrm>
            <a:off x="2177321" y="4980739"/>
            <a:ext cx="103194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are making new Wine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Você está fazendo Vinho Novo.</a:t>
            </a:r>
            <a:endParaRPr lang="pt-PT" sz="4000" b="1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663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12272681" cy="7028329"/>
          </a:xfrm>
          <a:prstGeom prst="rect">
            <a:avLst/>
          </a:prstGeom>
          <a:noFill/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</a:t>
            </a:fld>
            <a:endParaRPr lang="fr-FR"/>
          </a:p>
        </p:txBody>
      </p:sp>
      <p:sp>
        <p:nvSpPr>
          <p:cNvPr id="3" name="CaixaDeTexto 2"/>
          <p:cNvSpPr txBox="1"/>
          <p:nvPr/>
        </p:nvSpPr>
        <p:spPr>
          <a:xfrm>
            <a:off x="2392034" y="5032911"/>
            <a:ext cx="10349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“New wine in new wineskins.”</a:t>
            </a:r>
          </a:p>
          <a:p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err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Vinho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Novo </a:t>
            </a:r>
            <a:r>
              <a:rPr lang="en-US" sz="4000" b="1" err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err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Odres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err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</a:t>
            </a:r>
            <a:r>
              <a:rPr lang="en-US" sz="4000" b="1">
                <a:ln w="1905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it-IT" sz="4000" b="1">
              <a:ln w="1905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455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://www.csjchambery.org/site/upload/galeriaimg/ori_47_img-1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" t="8215" r="144" b="-842"/>
          <a:stretch>
            <a:fillRect/>
          </a:stretch>
        </p:blipFill>
        <p:spPr bwMode="auto">
          <a:xfrm>
            <a:off x="-56015" y="0"/>
            <a:ext cx="12357064" cy="7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20</a:t>
            </a:fld>
            <a:endParaRPr lang="fr-FR"/>
          </a:p>
        </p:txBody>
      </p:sp>
      <p:sp>
        <p:nvSpPr>
          <p:cNvPr id="6" name="CaixaDeTexto 5"/>
          <p:cNvSpPr txBox="1"/>
          <p:nvPr/>
        </p:nvSpPr>
        <p:spPr>
          <a:xfrm>
            <a:off x="1292851" y="4938028"/>
            <a:ext cx="1016390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the soil I now surrender</a:t>
            </a:r>
          </a:p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No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chão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sagrado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eu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prostro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eu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rendo</a:t>
            </a:r>
            <a:endParaRPr lang="en-US" sz="54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7087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Picture 2" descr="http://www.csjchambery.org/site/upload/galeriaimg/ori_22_img-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1824"/>
          <a:stretch>
            <a:fillRect/>
          </a:stretch>
        </p:blipFill>
        <p:spPr bwMode="auto">
          <a:xfrm>
            <a:off x="-56089" y="0"/>
            <a:ext cx="12525865" cy="69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21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435281" y="4576391"/>
            <a:ext cx="770186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are </a:t>
            </a:r>
            <a:r>
              <a:rPr lang="fr-FR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breaking</a:t>
            </a:r>
            <a:r>
              <a:rPr lang="fr-FR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New Ground</a:t>
            </a:r>
          </a:p>
          <a:p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Você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está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fazendo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algo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 </a:t>
            </a:r>
            <a:endParaRPr lang="en-US" sz="54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05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Picture 2" descr="Resultado de imagem para people helping po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" b="10217"/>
          <a:stretch>
            <a:fillRect/>
          </a:stretch>
        </p:blipFill>
        <p:spPr bwMode="auto">
          <a:xfrm>
            <a:off x="-37868" y="-391886"/>
            <a:ext cx="12298832" cy="73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22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663687" y="4840637"/>
            <a:ext cx="7855426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are breaking New Ground</a:t>
            </a:r>
          </a:p>
          <a:p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Você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está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fazendo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algo</a:t>
            </a:r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 </a:t>
            </a:r>
          </a:p>
        </p:txBody>
      </p:sp>
    </p:spTree>
    <p:extLst>
      <p:ext uri="{BB962C8B-B14F-4D97-AF65-F5344CB8AC3E}">
        <p14:creationId xmlns:p14="http://schemas.microsoft.com/office/powerpoint/2010/main" val="245857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2287" y="637283"/>
            <a:ext cx="6225208" cy="41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23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462484" y="4910166"/>
            <a:ext cx="780795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So, make me Your vessel.</a:t>
            </a:r>
          </a:p>
          <a:p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Então, faça-me em Seu vaso.</a:t>
            </a:r>
            <a:endParaRPr lang="en-US" sz="54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94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16" descr="http://www.csjchambery.org/site/upload/galeriaimg/ori_45_img-1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9"/>
          <a:stretch>
            <a:fillRect/>
          </a:stretch>
        </p:blipFill>
        <p:spPr bwMode="auto">
          <a:xfrm>
            <a:off x="2474844" y="817195"/>
            <a:ext cx="6135756" cy="34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24</a:t>
            </a:fld>
            <a:endParaRPr lang="fr-FR"/>
          </a:p>
        </p:txBody>
      </p:sp>
      <p:sp>
        <p:nvSpPr>
          <p:cNvPr id="7" name="CaixaDeTexto 6"/>
          <p:cNvSpPr txBox="1"/>
          <p:nvPr/>
        </p:nvSpPr>
        <p:spPr>
          <a:xfrm>
            <a:off x="2922105" y="4609736"/>
            <a:ext cx="103194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Make me an offering</a:t>
            </a:r>
          </a:p>
          <a:p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Faça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-me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uma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oferenda</a:t>
            </a:r>
            <a:endParaRPr lang="pt-PT" sz="4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01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20" name="Picture 4" descr="Resultado de imagem para mary said yes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996" y="407504"/>
            <a:ext cx="8288121" cy="466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25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605880" y="5215473"/>
            <a:ext cx="10145485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Make me whatever You want me to be</a:t>
            </a:r>
          </a:p>
          <a:p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Faça de mim o que quer que eu seja</a:t>
            </a:r>
            <a:endParaRPr lang="en-US" sz="54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382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3442" y="360074"/>
            <a:ext cx="6765235" cy="40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26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987853" y="4637877"/>
            <a:ext cx="648082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came here with nothing</a:t>
            </a:r>
          </a:p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Vim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aqui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sem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nada</a:t>
            </a:r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40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95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Picture 2" descr="Resultado de imagem para poor people helping each other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3"/>
          <a:stretch>
            <a:fillRect/>
          </a:stretch>
        </p:blipFill>
        <p:spPr bwMode="auto">
          <a:xfrm>
            <a:off x="2594113" y="560295"/>
            <a:ext cx="6599583" cy="381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27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946954" y="4705534"/>
            <a:ext cx="6123773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But all You have given me</a:t>
            </a:r>
          </a:p>
          <a:p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Mas você me deu tudo</a:t>
            </a:r>
            <a:endParaRPr lang="en-US" sz="54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693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90" name="Picture 6" descr="O nosso salvador, aquele a quem nós sempre recorre. 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21617"/>
          <a:stretch>
            <a:fillRect/>
          </a:stretch>
        </p:blipFill>
        <p:spPr bwMode="auto">
          <a:xfrm>
            <a:off x="2504660" y="780400"/>
            <a:ext cx="7119153" cy="397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366540" y="4759498"/>
            <a:ext cx="828962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AD4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 bring new wine out of me.</a:t>
            </a:r>
          </a:p>
          <a:p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faz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jorrar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vinho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 de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mim</a:t>
            </a:r>
            <a:endParaRPr lang="en-US" sz="5400" b="1">
              <a:ln w="12700" cmpd="sng">
                <a:solidFill>
                  <a:srgbClr val="5B9BD5">
                    <a:tint val="3000"/>
                  </a:srgb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08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http://www.csjchambery.org/site/upload/informativos/ori_659_img-7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5" b="6288"/>
          <a:stretch>
            <a:fillRect/>
          </a:stretch>
        </p:blipFill>
        <p:spPr bwMode="auto">
          <a:xfrm>
            <a:off x="1977887" y="528216"/>
            <a:ext cx="7291548" cy="41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29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977887" y="4888707"/>
            <a:ext cx="828962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AD4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 bring new wine out of me.</a:t>
            </a:r>
          </a:p>
          <a:p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faz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jorrar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vinho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 de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mim</a:t>
            </a:r>
            <a:endParaRPr lang="en-US" sz="5400" b="1">
              <a:ln w="12700" cmpd="sng">
                <a:solidFill>
                  <a:srgbClr val="5B9BD5">
                    <a:tint val="3000"/>
                  </a:srgb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642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2" y="0"/>
            <a:ext cx="12246424" cy="816428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531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 descr="http://www.csjchambery.org/site/upload/informativos/ori_685_img-74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040" y="661719"/>
            <a:ext cx="7784788" cy="4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30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048488" y="4918951"/>
            <a:ext cx="8289627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AD47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 bring new wine out of me.</a:t>
            </a:r>
          </a:p>
          <a:p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Jesus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faz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jorrar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vinho</a:t>
            </a:r>
            <a:r>
              <a:rPr lang="fr-FR" sz="4000" b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 de </a:t>
            </a:r>
            <a:r>
              <a:rPr lang="fr-FR" sz="4000" b="1" err="1">
                <a:ln w="12700" cmpd="sng">
                  <a:solidFill>
                    <a:srgbClr val="5B9BD5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mim</a:t>
            </a:r>
            <a:endParaRPr lang="en-US" sz="5400" b="1">
              <a:ln w="12700" cmpd="sng">
                <a:solidFill>
                  <a:srgbClr val="5B9BD5">
                    <a:tint val="3000"/>
                  </a:srgb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4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Picture 2" descr="https://www.isjbrasil.com.br/painel/admin/upload/galeria/ori_21_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426" y="436353"/>
            <a:ext cx="6394174" cy="42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31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216426" y="4854362"/>
            <a:ext cx="94636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Cause where there is new wine </a:t>
            </a:r>
          </a:p>
          <a:p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Porque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onde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ha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vinho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</a:t>
            </a:r>
          </a:p>
        </p:txBody>
      </p:sp>
    </p:spTree>
    <p:extLst>
      <p:ext uri="{BB962C8B-B14F-4D97-AF65-F5344CB8AC3E}">
        <p14:creationId xmlns:p14="http://schemas.microsoft.com/office/powerpoint/2010/main" val="4163780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8" name="Picture 4" descr="Resultado de imagem para pope francis among the gypsies,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6661" r="-3939" b="12553"/>
          <a:stretch>
            <a:fillRect/>
          </a:stretch>
        </p:blipFill>
        <p:spPr bwMode="auto">
          <a:xfrm>
            <a:off x="1808922" y="376068"/>
            <a:ext cx="8484195" cy="45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32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730870" y="5116082"/>
            <a:ext cx="802173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There is New Power </a:t>
            </a:r>
          </a:p>
          <a:p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Há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um novo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potencial</a:t>
            </a:r>
            <a:endParaRPr lang="en-US" sz="40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29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http://www.csjchambery.org/site/upload/informativos/ori_659_img-7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b="8665"/>
          <a:stretch>
            <a:fillRect/>
          </a:stretch>
        </p:blipFill>
        <p:spPr bwMode="auto">
          <a:xfrm>
            <a:off x="2481235" y="678052"/>
            <a:ext cx="6881426" cy="38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33</a:t>
            </a:fld>
            <a:endParaRPr lang="fr-FR"/>
          </a:p>
        </p:txBody>
      </p:sp>
      <p:sp>
        <p:nvSpPr>
          <p:cNvPr id="6" name="CaixaDeTexto 5"/>
          <p:cNvSpPr txBox="1"/>
          <p:nvPr/>
        </p:nvSpPr>
        <p:spPr>
          <a:xfrm>
            <a:off x="3036421" y="4761107"/>
            <a:ext cx="6480824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There is new Freedom</a:t>
            </a:r>
          </a:p>
          <a:p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Há uma Liberdade nova</a:t>
            </a:r>
            <a:endParaRPr lang="pt-PT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295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2" descr="Resultado de imagem para jesus smiling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6"/>
          <a:stretch>
            <a:fillRect/>
          </a:stretch>
        </p:blipFill>
        <p:spPr bwMode="auto">
          <a:xfrm>
            <a:off x="1653162" y="805070"/>
            <a:ext cx="9491869" cy="373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34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438608" y="4893763"/>
            <a:ext cx="754359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Kingdom is here</a:t>
            </a:r>
          </a:p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Reino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de Deus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está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entre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nós</a:t>
            </a:r>
            <a:endParaRPr lang="en-US" sz="40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17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303281"/>
            <a:ext cx="6579704" cy="493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35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910414" y="5135485"/>
            <a:ext cx="8463936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 lay down my old flames</a:t>
            </a:r>
          </a:p>
          <a:p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Deixo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para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trás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as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coisas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do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passado</a:t>
            </a:r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endParaRPr lang="en-US" sz="54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8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36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364428" y="4124870"/>
            <a:ext cx="911600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 carry Your new fire today</a:t>
            </a:r>
          </a:p>
          <a:p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Para levar o seu amor de um modo novo</a:t>
            </a:r>
            <a:endParaRPr lang="en-US" sz="54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040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8" name="Picture 6" descr="Resultado de imagem para youth synod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854" y="303989"/>
            <a:ext cx="7585979" cy="47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37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3761840" y="5032911"/>
            <a:ext cx="546192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TODAY</a:t>
            </a:r>
          </a:p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HOJE</a:t>
            </a:r>
          </a:p>
        </p:txBody>
      </p:sp>
    </p:spTree>
    <p:extLst>
      <p:ext uri="{BB962C8B-B14F-4D97-AF65-F5344CB8AC3E}">
        <p14:creationId xmlns:p14="http://schemas.microsoft.com/office/powerpoint/2010/main" val="418178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6" name="Picture 4" descr="Resultado de imagem para bodas de caná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1771"/>
            <a:ext cx="12469472" cy="72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38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125190" y="4942467"/>
            <a:ext cx="7573108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Cause where there is new wine </a:t>
            </a:r>
          </a:p>
          <a:p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Porque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onde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ha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vinho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novo</a:t>
            </a:r>
          </a:p>
        </p:txBody>
      </p:sp>
    </p:spTree>
    <p:extLst>
      <p:ext uri="{BB962C8B-B14F-4D97-AF65-F5344CB8AC3E}">
        <p14:creationId xmlns:p14="http://schemas.microsoft.com/office/powerpoint/2010/main" val="90381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8" name="Picture 4" descr="Resultado de imagem para pope francis among the gypsies,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6661" r="-3939" b="12553"/>
          <a:stretch>
            <a:fillRect/>
          </a:stretch>
        </p:blipFill>
        <p:spPr bwMode="auto">
          <a:xfrm>
            <a:off x="1925388" y="526774"/>
            <a:ext cx="8056812" cy="43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39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561905" y="4868088"/>
            <a:ext cx="802173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There is New Power </a:t>
            </a:r>
          </a:p>
          <a:p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Há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um novo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potencial</a:t>
            </a:r>
            <a:endParaRPr lang="en-US" sz="40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64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10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4"/>
          <a:stretch>
            <a:fillRect/>
          </a:stretch>
        </p:blipFill>
        <p:spPr bwMode="auto">
          <a:xfrm>
            <a:off x="0" y="-27784"/>
            <a:ext cx="12745844" cy="70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4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3490576" y="4919718"/>
            <a:ext cx="624926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the crushing, </a:t>
            </a:r>
          </a:p>
          <a:p>
            <a:r>
              <a:rPr lang="pt-PT" sz="4000" b="1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 trituração, </a:t>
            </a:r>
            <a:endParaRPr lang="en-US" sz="5400" b="1">
              <a:ln w="2857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098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Picture 2" descr="Resultado de imagem para youth synod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4772" y="347869"/>
            <a:ext cx="6566526" cy="438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40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737075" y="4809744"/>
            <a:ext cx="546192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There</a:t>
            </a:r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pt-PT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</a:t>
            </a:r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pt-PT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new</a:t>
            </a:r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pt-PT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Freedom</a:t>
            </a:r>
            <a:endParaRPr lang="pt-PT" sz="40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pt-PT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Há uma Liberdade nova</a:t>
            </a:r>
          </a:p>
        </p:txBody>
      </p:sp>
    </p:spTree>
    <p:extLst>
      <p:ext uri="{BB962C8B-B14F-4D97-AF65-F5344CB8AC3E}">
        <p14:creationId xmlns:p14="http://schemas.microsoft.com/office/powerpoint/2010/main" val="190372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Picture 2" descr="Resultado de imagem para jesus smiling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01"/>
          <a:stretch>
            <a:fillRect/>
          </a:stretch>
        </p:blipFill>
        <p:spPr bwMode="auto">
          <a:xfrm>
            <a:off x="1359182" y="762494"/>
            <a:ext cx="10185833" cy="389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41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2140180" y="5032911"/>
            <a:ext cx="754359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Kingdom is here</a:t>
            </a:r>
          </a:p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Reino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de Deus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está</a:t>
            </a:r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entre </a:t>
            </a:r>
            <a:r>
              <a:rPr lang="en-US" sz="4000" b="1" err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nós</a:t>
            </a:r>
            <a:endParaRPr lang="en-US" sz="4000" b="1">
              <a:ln w="1270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0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811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42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1364428" y="4124870"/>
            <a:ext cx="911600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 carry Your new fire 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Para levar o seu amor de um modo novo</a:t>
            </a:r>
            <a:endParaRPr lang="en-US" sz="5400" b="1">
              <a:ln w="1905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26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 descr="Resultado de imagem para youth synod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2826"/>
          <a:stretch>
            <a:fillRect/>
          </a:stretch>
        </p:blipFill>
        <p:spPr bwMode="auto">
          <a:xfrm>
            <a:off x="2001968" y="397564"/>
            <a:ext cx="7092336" cy="46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43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4520279" y="5215473"/>
            <a:ext cx="5461921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TODAY</a:t>
            </a:r>
          </a:p>
          <a:p>
            <a:r>
              <a:rPr lang="en-US" sz="4000" b="1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HOJE</a:t>
            </a:r>
          </a:p>
        </p:txBody>
      </p:sp>
    </p:spTree>
    <p:extLst>
      <p:ext uri="{BB962C8B-B14F-4D97-AF65-F5344CB8AC3E}">
        <p14:creationId xmlns:p14="http://schemas.microsoft.com/office/powerpoint/2010/main" val="316350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90" name="Picture 6" descr="O nosso salvador, aquele a quem nós sempre recorre. 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21617"/>
          <a:stretch>
            <a:fillRect/>
          </a:stretch>
        </p:blipFill>
        <p:spPr bwMode="auto">
          <a:xfrm>
            <a:off x="-76200" y="0"/>
            <a:ext cx="12268200" cy="694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t>44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0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80" name="Picture 1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5"/>
          <a:stretch>
            <a:fillRect/>
          </a:stretch>
        </p:blipFill>
        <p:spPr bwMode="auto">
          <a:xfrm>
            <a:off x="-290918" y="-136524"/>
            <a:ext cx="14331042" cy="699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5</a:t>
            </a:fld>
            <a:endParaRPr lang="fr-FR"/>
          </a:p>
        </p:txBody>
      </p:sp>
      <p:sp>
        <p:nvSpPr>
          <p:cNvPr id="18" name="CaixaDeTexto 17"/>
          <p:cNvSpPr txBox="1"/>
          <p:nvPr/>
        </p:nvSpPr>
        <p:spPr>
          <a:xfrm>
            <a:off x="3699334" y="4926993"/>
            <a:ext cx="663026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the pressing</a:t>
            </a:r>
          </a:p>
          <a:p>
            <a:r>
              <a:rPr lang="pt-PT" sz="4000" b="1">
                <a:ln w="28575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Na prensagem, na dor</a:t>
            </a:r>
            <a:endParaRPr lang="en-US" sz="5400" b="1">
              <a:ln w="28575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06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874"/>
            <a:ext cx="12192000" cy="802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6</a:t>
            </a:fld>
            <a:endParaRPr lang="fr-F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363" y="3067636"/>
            <a:ext cx="9692654" cy="18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7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://www.csjchambery.org/site/upload/informativos/ori_735_img-7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4995" y="1"/>
            <a:ext cx="1412996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7</a:t>
            </a:fld>
            <a:endParaRPr lang="fr-FR"/>
          </a:p>
        </p:txBody>
      </p:sp>
      <p:sp>
        <p:nvSpPr>
          <p:cNvPr id="9" name="CaixaDeTexto 8"/>
          <p:cNvSpPr txBox="1"/>
          <p:nvPr/>
        </p:nvSpPr>
        <p:spPr>
          <a:xfrm>
            <a:off x="2219247" y="4873820"/>
            <a:ext cx="1021129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the soil I now surrender, 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Eu me prostro e me rendo</a:t>
            </a:r>
            <a:endParaRPr lang="pt-PT" sz="4000" b="1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5967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2" name="Picture 4" descr="http://www.csjchambery.org/site/upload/galeriaimg/ori_39_img-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1" t="10671" b="25004"/>
          <a:stretch>
            <a:fillRect/>
          </a:stretch>
        </p:blipFill>
        <p:spPr bwMode="auto">
          <a:xfrm>
            <a:off x="-335042" y="0"/>
            <a:ext cx="130023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8</a:t>
            </a:fld>
            <a:endParaRPr lang="fr-FR"/>
          </a:p>
        </p:txBody>
      </p:sp>
      <p:sp>
        <p:nvSpPr>
          <p:cNvPr id="9" name="CaixaDeTexto 8"/>
          <p:cNvSpPr txBox="1"/>
          <p:nvPr/>
        </p:nvSpPr>
        <p:spPr>
          <a:xfrm>
            <a:off x="2850142" y="4630984"/>
            <a:ext cx="1021129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You are breaking new ground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algo novo vai fazer.</a:t>
            </a:r>
            <a:endParaRPr lang="pt-PT" sz="4000" b="1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46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2" name="Picture 4" descr="http://www.csjchambery.org/site/upload/galeriaimg/ori_45_img-1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 r="492" b="24883"/>
          <a:stretch>
            <a:fillRect/>
          </a:stretch>
        </p:blipFill>
        <p:spPr bwMode="auto">
          <a:xfrm>
            <a:off x="-94117" y="-26841"/>
            <a:ext cx="12439939" cy="700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C8733-0832-4DE5-AF24-BD9E958D53FE}" type="slidenum">
              <a:rPr lang="fr-FR" smtClean="0"/>
              <a:t>9</a:t>
            </a:fld>
            <a:endParaRPr lang="fr-FR"/>
          </a:p>
        </p:txBody>
      </p:sp>
      <p:sp>
        <p:nvSpPr>
          <p:cNvPr id="7" name="CaixaDeTexto 6"/>
          <p:cNvSpPr txBox="1"/>
          <p:nvPr/>
        </p:nvSpPr>
        <p:spPr>
          <a:xfrm>
            <a:off x="1504774" y="4887914"/>
            <a:ext cx="103194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So I yield to You and to Your careful hand</a:t>
            </a:r>
          </a:p>
          <a:p>
            <a:r>
              <a:rPr lang="pt-PT" sz="4000" b="1">
                <a:ln w="1905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Eu me entrego em suas mãos protetoras.</a:t>
            </a:r>
            <a:endParaRPr lang="pt-PT" sz="4000" b="1">
              <a:ln w="1905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37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split/>
      </p:transition>
    </mc:Choice>
    <mc:Fallback>
      <p:transition spd="slow">
        <p:split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124</Paragraphs>
  <Slides>44</Slides>
  <Notes>44</Notes>
  <TotalTime>2648</TotalTime>
  <HiddenSlides>0</HiddenSlides>
  <MMClips>1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45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Apresentação do PowerPoint</dc:title>
  <dc:creator>Ieda Tomazini</dc:creator>
  <cp:lastModifiedBy>Shiny Philip</cp:lastModifiedBy>
  <cp:revision>151</cp:revision>
  <dcterms:created xsi:type="dcterms:W3CDTF">2019-12-31T07:18:19Z</dcterms:created>
  <dcterms:modified xsi:type="dcterms:W3CDTF">2020-01-24T18:30:03Z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8994439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